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99FF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15E9C0-710D-4050-89F1-9AAE78BC85B2}" v="14" dt="2025-10-08T09:58:52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81" d="100"/>
          <a:sy n="81" d="100"/>
        </p:scale>
        <p:origin x="1476" y="64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教育広報社 石渡恵子" userId="7ecb868d-57b3-4261-95ef-c635a823f295" providerId="ADAL" clId="{76168A34-7188-43FC-935B-61C75FBDBDAC}"/>
    <pc:docChg chg="undo custSel modSld">
      <pc:chgData name="教育広報社 石渡恵子" userId="7ecb868d-57b3-4261-95ef-c635a823f295" providerId="ADAL" clId="{76168A34-7188-43FC-935B-61C75FBDBDAC}" dt="2025-10-08T10:06:50.614" v="226" actId="255"/>
      <pc:docMkLst>
        <pc:docMk/>
      </pc:docMkLst>
      <pc:sldChg chg="modSp mod">
        <pc:chgData name="教育広報社 石渡恵子" userId="7ecb868d-57b3-4261-95ef-c635a823f295" providerId="ADAL" clId="{76168A34-7188-43FC-935B-61C75FBDBDAC}" dt="2025-10-08T10:06:50.614" v="226" actId="255"/>
        <pc:sldMkLst>
          <pc:docMk/>
          <pc:sldMk cId="0" sldId="258"/>
        </pc:sldMkLst>
        <pc:spChg chg="mod">
          <ac:chgData name="教育広報社 石渡恵子" userId="7ecb868d-57b3-4261-95ef-c635a823f295" providerId="ADAL" clId="{76168A34-7188-43FC-935B-61C75FBDBDAC}" dt="2025-10-08T09:32:40.078" v="13" actId="207"/>
          <ac:spMkLst>
            <pc:docMk/>
            <pc:sldMk cId="0" sldId="258"/>
            <ac:spMk id="49" creationId="{00000000-0000-0000-0000-000000000000}"/>
          </ac:spMkLst>
        </pc:spChg>
        <pc:graphicFrameChg chg="mod modGraphic">
          <ac:chgData name="教育広報社 石渡恵子" userId="7ecb868d-57b3-4261-95ef-c635a823f295" providerId="ADAL" clId="{76168A34-7188-43FC-935B-61C75FBDBDAC}" dt="2025-10-08T10:06:50.614" v="226" actId="255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08742" y="67878"/>
            <a:ext cx="6946903" cy="824483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17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回日本手関節外科ワークショップ</a:t>
            </a:r>
            <a:endParaRPr lang="en-US" altLang="ja-JP" sz="2000" b="1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ポスター・チラシ 送付状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endParaRPr lang="ja-JP" altLang="en-US" sz="20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632434"/>
              </p:ext>
            </p:extLst>
          </p:nvPr>
        </p:nvGraphicFramePr>
        <p:xfrm>
          <a:off x="108743" y="960240"/>
          <a:ext cx="6946902" cy="43583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8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研究会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65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465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341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2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dirty="0"/>
                        <a:t>内容物</a:t>
                      </a:r>
                      <a:endParaRPr kumimoji="1" lang="ja-JP" altLang="en-US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ポスター　　　　　枚　／　チラシ　　　　　　枚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／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12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〒</a:t>
                      </a:r>
                      <a:r>
                        <a:rPr kumimoji="1"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100-0005</a:t>
                      </a:r>
                      <a:r>
                        <a:rPr kumimoji="1" lang="ja-JP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東京都千代田区丸の内</a:t>
                      </a:r>
                      <a:r>
                        <a:rPr kumimoji="1" lang="ja-JP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１－４－６　　</a:t>
                      </a:r>
                      <a:endParaRPr kumimoji="1" lang="en-US" altLang="ja-JP" sz="1400" b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日本工業倶楽部会館</a:t>
                      </a:r>
                      <a:r>
                        <a:rPr kumimoji="1" lang="ja-JP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３</a:t>
                      </a:r>
                      <a:r>
                        <a:rPr kumimoji="1"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 </a:t>
                      </a:r>
                      <a:r>
                        <a:rPr kumimoji="1" lang="ja-JP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大ホール</a:t>
                      </a:r>
                      <a:endParaRPr kumimoji="1" lang="en-US" altLang="ja-JP" sz="1400" b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4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17</a:t>
                      </a:r>
                      <a:r>
                        <a:rPr lang="ja-JP" altLang="en-US" sz="14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回日本手関節外科ワークショップ　運営本部宛</a:t>
                      </a:r>
                      <a:endParaRPr lang="en-US" altLang="ja-JP" sz="1400" b="0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</a:t>
                      </a:r>
                      <a:r>
                        <a:rPr lang="ja-JP" altLang="en-US" sz="14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03-3281-1711</a:t>
                      </a:r>
                      <a:r>
                        <a:rPr kumimoji="1" lang="ja-JP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（代表）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日（金）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AM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76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112</Words>
  <Application>Microsoft Office PowerPoint</Application>
  <PresentationFormat>B5 (ISO) 176x250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教育広報社 石渡恵子</cp:lastModifiedBy>
  <cp:revision>1</cp:revision>
  <cp:lastPrinted>2025-10-08T09:09:36Z</cp:lastPrinted>
  <dcterms:created xsi:type="dcterms:W3CDTF">2011-01-14T11:42:04Z</dcterms:created>
  <dcterms:modified xsi:type="dcterms:W3CDTF">2025-10-08T10:07:00Z</dcterms:modified>
</cp:coreProperties>
</file>